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5620"/>
    <p:restoredTop sz="94660"/>
  </p:normalViewPr>
  <p:slideViewPr>
    <p:cSldViewPr>
      <p:cViewPr varScale="1">
        <p:scale>
          <a:sx n="113" d="100"/>
          <a:sy n="113" d="100"/>
        </p:scale>
        <p:origin x="-2418" y="-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smtClean="0"/>
              <a:t>Formatvorlage des Untertitelmasters durch Klicken bearbeiten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D99D74-0325-434E-82CC-A129A60413B4}" type="datetimeFigureOut">
              <a:rPr lang="de-DE" smtClean="0"/>
              <a:t>18.03.2015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99BAFC-881A-4E67-8A58-A2EDE181CB7C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19260271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D99D74-0325-434E-82CC-A129A60413B4}" type="datetimeFigureOut">
              <a:rPr lang="de-DE" smtClean="0"/>
              <a:t>18.03.2015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99BAFC-881A-4E67-8A58-A2EDE181CB7C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377733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D99D74-0325-434E-82CC-A129A60413B4}" type="datetimeFigureOut">
              <a:rPr lang="de-DE" smtClean="0"/>
              <a:t>18.03.2015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99BAFC-881A-4E67-8A58-A2EDE181CB7C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15380879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D99D74-0325-434E-82CC-A129A60413B4}" type="datetimeFigureOut">
              <a:rPr lang="de-DE" smtClean="0"/>
              <a:t>18.03.2015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99BAFC-881A-4E67-8A58-A2EDE181CB7C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7568789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D99D74-0325-434E-82CC-A129A60413B4}" type="datetimeFigureOut">
              <a:rPr lang="de-DE" smtClean="0"/>
              <a:t>18.03.2015</a:t>
            </a:fld>
            <a:endParaRPr lang="de-DE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99BAFC-881A-4E67-8A58-A2EDE181CB7C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7382106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D99D74-0325-434E-82CC-A129A60413B4}" type="datetimeFigureOut">
              <a:rPr lang="de-DE" smtClean="0"/>
              <a:t>18.03.2015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99BAFC-881A-4E67-8A58-A2EDE181CB7C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1479331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D99D74-0325-434E-82CC-A129A60413B4}" type="datetimeFigureOut">
              <a:rPr lang="de-DE" smtClean="0"/>
              <a:t>18.03.2015</a:t>
            </a:fld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99BAFC-881A-4E67-8A58-A2EDE181CB7C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586671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D99D74-0325-434E-82CC-A129A60413B4}" type="datetimeFigureOut">
              <a:rPr lang="de-DE" smtClean="0"/>
              <a:t>18.03.2015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99BAFC-881A-4E67-8A58-A2EDE181CB7C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4153225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D99D74-0325-434E-82CC-A129A60413B4}" type="datetimeFigureOut">
              <a:rPr lang="de-DE" smtClean="0"/>
              <a:t>18.03.2015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99BAFC-881A-4E67-8A58-A2EDE181CB7C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609731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D99D74-0325-434E-82CC-A129A60413B4}" type="datetimeFigureOut">
              <a:rPr lang="de-DE" smtClean="0"/>
              <a:t>18.03.2015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99BAFC-881A-4E67-8A58-A2EDE181CB7C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4116226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D99D74-0325-434E-82CC-A129A60413B4}" type="datetimeFigureOut">
              <a:rPr lang="de-DE" smtClean="0"/>
              <a:t>18.03.2015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99BAFC-881A-4E67-8A58-A2EDE181CB7C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9799853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AD99D74-0325-434E-82CC-A129A60413B4}" type="datetimeFigureOut">
              <a:rPr lang="de-DE" smtClean="0"/>
              <a:t>18.03.2015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699BAFC-881A-4E67-8A58-A2EDE181CB7C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0600504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79806" y="1772816"/>
            <a:ext cx="2188338" cy="31121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3" name="Gruppieren 2"/>
          <p:cNvGrpSpPr/>
          <p:nvPr/>
        </p:nvGrpSpPr>
        <p:grpSpPr>
          <a:xfrm>
            <a:off x="349249" y="130889"/>
            <a:ext cx="8445501" cy="6596221"/>
            <a:chOff x="274638" y="104775"/>
            <a:chExt cx="8445501" cy="6596221"/>
          </a:xfrm>
        </p:grpSpPr>
        <p:sp>
          <p:nvSpPr>
            <p:cNvPr id="4" name="Text Box 10"/>
            <p:cNvSpPr txBox="1">
              <a:spLocks noChangeArrowheads="1"/>
            </p:cNvSpPr>
            <p:nvPr/>
          </p:nvSpPr>
          <p:spPr bwMode="auto">
            <a:xfrm>
              <a:off x="274638" y="6454775"/>
              <a:ext cx="2755883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defPPr>
                <a:defRPr lang="de-DE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eaLnBrk="1" hangingPunct="1"/>
              <a:r>
                <a:rPr lang="de-DE" sz="1000" b="1" dirty="0">
                  <a:latin typeface="Times New Roman" pitchFamily="18" charset="0"/>
                </a:rPr>
                <a:t>http://www.reliatech.de / </a:t>
              </a:r>
              <a:r>
                <a:rPr lang="de-DE" sz="1000" b="1" dirty="0" smtClean="0">
                  <a:latin typeface="Times New Roman" pitchFamily="18" charset="0"/>
                </a:rPr>
                <a:t>orders@reliatech.de</a:t>
              </a:r>
              <a:endParaRPr lang="de-DE" sz="1000" b="1" dirty="0">
                <a:latin typeface="Times New Roman" pitchFamily="18" charset="0"/>
              </a:endParaRPr>
            </a:p>
          </p:txBody>
        </p:sp>
        <p:sp>
          <p:nvSpPr>
            <p:cNvPr id="5" name="Line 5"/>
            <p:cNvSpPr>
              <a:spLocks noChangeShapeType="1"/>
            </p:cNvSpPr>
            <p:nvPr/>
          </p:nvSpPr>
          <p:spPr bwMode="auto">
            <a:xfrm>
              <a:off x="414339" y="790575"/>
              <a:ext cx="8305800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>
              <a:defPPr>
                <a:defRPr lang="de-DE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de-DE"/>
            </a:p>
          </p:txBody>
        </p:sp>
        <p:pic>
          <p:nvPicPr>
            <p:cNvPr id="6" name="Picture 6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161339" y="104775"/>
              <a:ext cx="482600" cy="762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" name="Text Box 7"/>
            <p:cNvSpPr txBox="1">
              <a:spLocks noChangeArrowheads="1"/>
            </p:cNvSpPr>
            <p:nvPr/>
          </p:nvSpPr>
          <p:spPr bwMode="auto">
            <a:xfrm>
              <a:off x="333376" y="485775"/>
              <a:ext cx="1519519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defPPr>
                <a:defRPr lang="de-DE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eaLnBrk="1" hangingPunct="1"/>
              <a:r>
                <a:rPr lang="de-DE" sz="1400" b="1" dirty="0" smtClean="0">
                  <a:latin typeface="Times New Roman" pitchFamily="18" charset="0"/>
                </a:rPr>
                <a:t>ReliaTech </a:t>
              </a:r>
              <a:r>
                <a:rPr lang="de-DE" sz="1400" b="1" dirty="0">
                  <a:latin typeface="Times New Roman" pitchFamily="18" charset="0"/>
                </a:rPr>
                <a:t>GmbH</a:t>
              </a:r>
            </a:p>
          </p:txBody>
        </p:sp>
      </p:grpSp>
      <p:sp>
        <p:nvSpPr>
          <p:cNvPr id="8" name="Rechteck 7"/>
          <p:cNvSpPr/>
          <p:nvPr/>
        </p:nvSpPr>
        <p:spPr>
          <a:xfrm>
            <a:off x="1652052" y="5123984"/>
            <a:ext cx="5975603" cy="646331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 fontAlgn="base"/>
            <a:r>
              <a:rPr lang="en-US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Figure 1: 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Western analysis of recombinant human / mouse Leukemia Inhibitory Factor (LIF) using a polyclonal antibody directed against a highly pure recombinant human LIF </a:t>
            </a:r>
            <a:r>
              <a:rPr lang="en-US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[Cat# 200-007]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There is a strong cross reactivity with the mouse LIF </a:t>
            </a:r>
            <a:r>
              <a:rPr lang="en-US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[Cat# M30-07] 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visible.</a:t>
            </a:r>
            <a:endParaRPr lang="en-US" sz="1200" dirty="0"/>
          </a:p>
        </p:txBody>
      </p:sp>
      <p:sp>
        <p:nvSpPr>
          <p:cNvPr id="9" name="Textfeld 1"/>
          <p:cNvSpPr txBox="1">
            <a:spLocks noChangeArrowheads="1"/>
          </p:cNvSpPr>
          <p:nvPr/>
        </p:nvSpPr>
        <p:spPr bwMode="auto">
          <a:xfrm>
            <a:off x="3380535" y="972769"/>
            <a:ext cx="2518638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hangingPunct="1"/>
            <a:r>
              <a:rPr lang="de-DE" b="1" u="sng" dirty="0" err="1" smtClean="0">
                <a:latin typeface="Times New Roman" pitchFamily="18" charset="0"/>
                <a:cs typeface="Times New Roman" pitchFamily="18" charset="0"/>
              </a:rPr>
              <a:t>Rabbit</a:t>
            </a:r>
            <a:r>
              <a:rPr lang="de-DE" b="1" u="sng" dirty="0" smtClean="0">
                <a:latin typeface="Times New Roman" pitchFamily="18" charset="0"/>
                <a:cs typeface="Times New Roman" pitchFamily="18" charset="0"/>
              </a:rPr>
              <a:t> anti-human </a:t>
            </a:r>
            <a:r>
              <a:rPr lang="de-DE" b="1" u="sng" dirty="0" smtClean="0">
                <a:latin typeface="Times New Roman" pitchFamily="18" charset="0"/>
                <a:cs typeface="Times New Roman" pitchFamily="18" charset="0"/>
              </a:rPr>
              <a:t>LIF</a:t>
            </a:r>
            <a:endParaRPr lang="de-DE" b="1" u="sng" dirty="0" smtClean="0">
              <a:latin typeface="Times New Roman" pitchFamily="18" charset="0"/>
              <a:cs typeface="Times New Roman" pitchFamily="18" charset="0"/>
            </a:endParaRPr>
          </a:p>
          <a:p>
            <a:pPr algn="ctr" eaLnBrk="1" hangingPunct="1"/>
            <a:r>
              <a:rPr lang="de-DE" sz="1400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de-DE" sz="1400" dirty="0" err="1">
                <a:latin typeface="Times New Roman" pitchFamily="18" charset="0"/>
                <a:cs typeface="Times New Roman" pitchFamily="18" charset="0"/>
              </a:rPr>
              <a:t>Cat</a:t>
            </a:r>
            <a:r>
              <a:rPr lang="de-DE" sz="1400" dirty="0">
                <a:latin typeface="Times New Roman" pitchFamily="18" charset="0"/>
                <a:cs typeface="Times New Roman" pitchFamily="18" charset="0"/>
              </a:rPr>
              <a:t> #</a:t>
            </a:r>
            <a:r>
              <a:rPr lang="de-DE" sz="1400" dirty="0" smtClean="0">
                <a:latin typeface="Times New Roman" pitchFamily="18" charset="0"/>
                <a:cs typeface="Times New Roman" pitchFamily="18" charset="0"/>
              </a:rPr>
              <a:t>102-PA05) </a:t>
            </a:r>
            <a:endParaRPr lang="de-DE" sz="14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19950470"/>
      </p:ext>
    </p:extLst>
  </p:cSld>
  <p:clrMapOvr>
    <a:masterClrMapping/>
  </p:clrMapOvr>
</p:sld>
</file>

<file path=ppt/theme/theme1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65</Words>
  <Application>Microsoft Office PowerPoint</Application>
  <PresentationFormat>Bildschirmpräsentation (4:3)</PresentationFormat>
  <Paragraphs>5</Paragraphs>
  <Slides>1</Slides>
  <Notes>0</Notes>
  <HiddenSlides>0</HiddenSlides>
  <MMClips>0</MMClips>
  <ScaleCrop>false</ScaleCrop>
  <HeadingPairs>
    <vt:vector size="4" baseType="variant">
      <vt:variant>
        <vt:lpstr>Design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2" baseType="lpstr">
      <vt:lpstr>Larissa</vt:lpstr>
      <vt:lpstr>PowerPoint-Präsentation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Bernhard</dc:creator>
  <cp:lastModifiedBy>Bernhard</cp:lastModifiedBy>
  <cp:revision>2</cp:revision>
  <dcterms:created xsi:type="dcterms:W3CDTF">2014-04-04T12:43:23Z</dcterms:created>
  <dcterms:modified xsi:type="dcterms:W3CDTF">2015-03-18T11:42:28Z</dcterms:modified>
</cp:coreProperties>
</file>